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31" d="100"/>
          <a:sy n="131" d="100"/>
        </p:scale>
        <p:origin x="992"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three talks.  Part one covers the context for creating a testing strategy, and part two walks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 test driven </a:t>
            </a:r>
            <a:r>
              <a:rPr lang="en-US" sz="1200" kern="1200" dirty="0" err="1">
                <a:solidFill>
                  <a:schemeClr val="tx1"/>
                </a:solidFill>
                <a:effectLst/>
                <a:latin typeface="+mn-lt"/>
                <a:ea typeface="+mn-ea"/>
                <a:cs typeface="+mn-cs"/>
              </a:rPr>
              <a:t>devlopment</a:t>
            </a:r>
            <a:r>
              <a:rPr lang="en-US" sz="1200" kern="1200" dirty="0">
                <a:solidFill>
                  <a:schemeClr val="tx1"/>
                </a:solidFill>
                <a:effectLst/>
                <a:latin typeface="+mn-lt"/>
                <a:ea typeface="+mn-ea"/>
                <a:cs typeface="+mn-cs"/>
              </a:rPr>
              <a:t> and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Patricia Grubel</a:t>
            </a:r>
            <a:br>
              <a:rPr lang="en-US" dirty="0">
                <a:solidFill>
                  <a:srgbClr val="000000"/>
                </a:solidFill>
              </a:rPr>
            </a:br>
            <a:r>
              <a:rPr lang="en-US" sz="2000" dirty="0">
                <a:solidFill>
                  <a:srgbClr val="000000"/>
                </a:solidFill>
              </a:rPr>
              <a:t>Los Alamos National Laboratory</a:t>
            </a:r>
            <a:endParaRPr lang="en-US" sz="1800" dirty="0">
              <a:solidFill>
                <a:srgbClr val="000000"/>
              </a:solidFill>
            </a:endParaRPr>
          </a:p>
          <a:p>
            <a:pPr marL="0" lvl="0" indent="0" algn="l" rtl="0">
              <a:lnSpc>
                <a:spcPct val="90000"/>
              </a:lnSpc>
              <a:spcBef>
                <a:spcPts val="1400"/>
              </a:spcBef>
              <a:spcAft>
                <a:spcPts val="0"/>
              </a:spcAft>
              <a:buSzPts val="2000"/>
              <a:buNone/>
            </a:pPr>
            <a:endParaRPr lang="en-US" dirty="0">
              <a:solidFill>
                <a:srgbClr val="000000"/>
              </a:solidFill>
            </a:endParaRPr>
          </a:p>
          <a:p>
            <a:pPr marL="0" lvl="0" indent="0" algn="l" rtl="0">
              <a:lnSpc>
                <a:spcPct val="90000"/>
              </a:lnSpc>
              <a:spcBef>
                <a:spcPts val="1400"/>
              </a:spcBef>
              <a:spcAft>
                <a:spcPts val="0"/>
              </a:spcAft>
              <a:buSzPts val="2000"/>
              <a:buNone/>
            </a:pPr>
            <a:r>
              <a:rPr lang="en-US" dirty="0">
                <a:solidFill>
                  <a:srgbClr val="000000"/>
                </a:solidFill>
              </a:rPr>
              <a:t>Contributors: </a:t>
            </a:r>
            <a:r>
              <a:rPr lang="en-US" dirty="0" err="1">
                <a:solidFill>
                  <a:srgbClr val="000000"/>
                </a:solidFill>
              </a:rPr>
              <a:t>Anshu</a:t>
            </a:r>
            <a:r>
              <a:rPr lang="en-US" dirty="0">
                <a:solidFill>
                  <a:srgbClr val="000000"/>
                </a:solidFill>
              </a:rPr>
              <a:t> Dubey, Rinku Gupta, David Rogers</a:t>
            </a:r>
            <a:br>
              <a:rPr lang="en-US" dirty="0">
                <a:solidFill>
                  <a:srgbClr val="000000"/>
                </a:solidFill>
              </a:rPr>
            </a:br>
            <a:endParaRPr lang="en-US" dirty="0">
              <a:solidFill>
                <a:srgbClr val="000000"/>
              </a:solidFill>
            </a:endParaRPr>
          </a:p>
          <a:p>
            <a:pPr marL="0" lvl="0" indent="0" algn="l" rtl="0">
              <a:lnSpc>
                <a:spcPct val="90000"/>
              </a:lnSpc>
              <a:spcBef>
                <a:spcPts val="1400"/>
              </a:spcBef>
              <a:spcAft>
                <a:spcPts val="0"/>
              </a:spcAft>
              <a:buSzPts val="2000"/>
              <a:buNone/>
            </a:pPr>
            <a:r>
              <a:rPr lang="en-US" dirty="0"/>
              <a:t>Better Scientific Software Tutorial, ISS, March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0156" y="1713882"/>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128172"/>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4199010"/>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3095" y="3225298"/>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2417</TotalTime>
  <Words>3203</Words>
  <Application>Microsoft Macintosh PowerPoint</Application>
  <PresentationFormat>Custom</PresentationFormat>
  <Paragraphs>242</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197</cp:revision>
  <cp:lastPrinted>2017-11-02T18:35:01Z</cp:lastPrinted>
  <dcterms:created xsi:type="dcterms:W3CDTF">2018-11-06T17:28:56Z</dcterms:created>
  <dcterms:modified xsi:type="dcterms:W3CDTF">2021-06-15T22:22:23Z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